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BE2"/>
    <a:srgbClr val="CBCED3"/>
    <a:srgbClr val="434F60"/>
    <a:srgbClr val="CAE8F0"/>
    <a:srgbClr val="ACD2FE"/>
    <a:srgbClr val="E2EEEE"/>
    <a:srgbClr val="9EC4C5"/>
    <a:srgbClr val="FCE2D4"/>
    <a:srgbClr val="CDE1E1"/>
    <a:srgbClr val="9E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75" d="100"/>
          <a:sy n="75" d="100"/>
        </p:scale>
        <p:origin x="3630" y="-30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Bicchiere termico a doppia parete in acciaio riciclato da 350ml., con esterno e coperchio erogatore in plastica PP. Completo di laccetto in RPET.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Blobile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AP864086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Ventilatore per cellulare in plastica TPE con connessione USB-C.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80079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Fuboo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AP800594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Contenitore per il pranzo in plastica PP con capacità di 1000ml., coperchio in bambù e chiusura a gancio.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16255"/>
            <a:ext cx="5604698" cy="44469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Immergiti nell'universo della comunicazione pubblicitaria di qualità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77372" y="4073066"/>
            <a:ext cx="5604698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100" dirty="0">
                <a:solidFill>
                  <a:schemeClr val="bg1"/>
                </a:solidFill>
              </a:rPr>
              <a:t>Trasporta il tuo marchio alla scoperta dell'avventura attraverso i più moderni accessori da viaggio personalizzabili! Che si tratti di una giornata in spiaggia, di un'escursione nella natura o di un weekend di vacanza, i tuoi articoli promozionali si trasformeranno in una pubblicità itinerante.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89921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Streaky Tall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AP808233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Tazza termica a doppia parete in acciaio inox riciclato da 600 ml. con coperchio in plastica ABS.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Pudrow</a:t>
            </a:r>
            <a:endParaRPr lang="en-GB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AP808282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Sacca con chiusura a coulisse in poliestere 600D RPET con rivestimento in PU sul lato anteriore, tasca frontale con cerniera. ed etichetta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226805"/>
            <a:ext cx="157942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Ventaglio in carta pieghevole con grafica a colori. Il costo comprende la stampa digitale su entrambi i lati. MOQ: 100pz.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kiegészítő, tásk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18085C7-053A-957C-BCC2-A8E91142D3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78" y="11493557"/>
            <a:ext cx="1555313" cy="1555313"/>
          </a:xfrm>
          <a:prstGeom prst="rect">
            <a:avLst/>
          </a:prstGeom>
        </p:spPr>
      </p:pic>
      <p:pic>
        <p:nvPicPr>
          <p:cNvPr id="28" name="Kép 2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4773F54-5C94-A1E9-5B30-03BFC02094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97" y="11454226"/>
            <a:ext cx="1594644" cy="1594644"/>
          </a:xfrm>
          <a:prstGeom prst="rect">
            <a:avLst/>
          </a:prstGeom>
          <a:solidFill>
            <a:srgbClr val="D5DBE2"/>
          </a:solidFill>
        </p:spPr>
      </p:pic>
      <p:pic>
        <p:nvPicPr>
          <p:cNvPr id="31" name="Kép 30" descr="A képen henger, Szeméttároló, csésze, szemete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D57F228-723F-41AA-9011-9FEF7C969CC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82" y="11473892"/>
            <a:ext cx="1491642" cy="14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6699</TotalTime>
  <Words>230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156</cp:revision>
  <cp:lastPrinted>2020-10-14T10:13:42Z</cp:lastPrinted>
  <dcterms:created xsi:type="dcterms:W3CDTF">2020-04-21T06:52:21Z</dcterms:created>
  <dcterms:modified xsi:type="dcterms:W3CDTF">2025-02-12T09:24:15Z</dcterms:modified>
  <cp:category/>
</cp:coreProperties>
</file>